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12.jpeg" ContentType="image/jpeg"/>
  <Override PartName="/ppt/media/image11.jpeg" ContentType="image/jpeg"/>
  <Override PartName="/ppt/media/image10.png" ContentType="image/png"/>
  <Override PartName="/ppt/media/image8.png" ContentType="image/png"/>
  <Override PartName="/ppt/media/image9.png" ContentType="image/png"/>
  <Override PartName="/ppt/media/image7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3C62C84-962B-486C-BA06-2A079B707F6E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A36CB0CC-0EEB-4FAF-A681-C5F02D925773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8AD9DEE-33C7-4749-8536-4B8DF73C0C85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1EC825F-D890-4370-88E1-AF567B238A5A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Modelos da aplicação: </a:t>
            </a:r>
            <a:br/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E-comerce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000" spc="-1" strike="noStrike" cap="all">
                <a:solidFill>
                  <a:srgbClr val="8ad0d6"/>
                </a:solidFill>
                <a:latin typeface="Century Gothic"/>
              </a:rPr>
              <a:t>Laboratório de bando de dados - Professora Mariângela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Descrição da aplicação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 objetivo do projeto escolhido e desenvolvido como trabalho para disciplina de Laboratório de Banco de dados, é de generalizar o trabalho feito de um E-commerce Completo. Onde envolve todas as funcionalidades necessárias e outras recursos essenciais.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Conceitual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9" name="Espaço Reservado para Conteúdo 6" descr="Uma imagem contendo texto, mapa&#10;&#10;Descrição gerada automaticamente"/>
          <p:cNvPicPr/>
          <p:nvPr/>
        </p:nvPicPr>
        <p:blipFill>
          <a:blip r:embed="rId1"/>
          <a:stretch/>
        </p:blipFill>
        <p:spPr>
          <a:xfrm>
            <a:off x="864000" y="1276920"/>
            <a:ext cx="10094760" cy="49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Logico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1" name="Espaço Reservado para Conteúdo 4" descr="Uma imagem contendo texto&#10;&#10;Descrição gerada automaticamente"/>
          <p:cNvPicPr/>
          <p:nvPr/>
        </p:nvPicPr>
        <p:blipFill>
          <a:blip r:embed="rId1"/>
          <a:stretch/>
        </p:blipFill>
        <p:spPr>
          <a:xfrm>
            <a:off x="927720" y="1292040"/>
            <a:ext cx="10044720" cy="505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7280" y="4539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Protótipos de Interface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64000" y="1800000"/>
            <a:ext cx="10080000" cy="1440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https://github.com/RafaelAlmeidaSilva/DB_E-commerce_generic/blob/master/ecommerce.pdf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760" y="20534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Repositório: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https://github.com/RafaelAlmeidaSilva/DB_E-commerce_generic/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</TotalTime>
  <Application>LibreOffice/6.3.0.4$Linux_X86_64 LibreOffice_project/30$Build-4</Application>
  <Words>67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2019-08-16T21:15:14Z</dcterms:created>
  <dc:creator>Gabriel Barbosa</dc:creator>
  <dc:description/>
  <dc:language>pt-BR</dc:language>
  <cp:lastModifiedBy/>
  <dcterms:modified xsi:type="dcterms:W3CDTF">2019-08-23T21:05:35Z</dcterms:modified>
  <cp:revision>10</cp:revision>
  <dc:subject/>
  <dc:title>Modelos da aplicação: Atendimento de Chamados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